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D62C4-7FCF-4576-9A58-BCBE44012A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6283B6-0C3B-4845-9008-32E714420C5B}">
      <dgm:prSet/>
      <dgm:spPr/>
      <dgm:t>
        <a:bodyPr/>
        <a:lstStyle/>
        <a:p>
          <a:r>
            <a:rPr lang="en-US"/>
            <a:t>Find recipes by ingredients</a:t>
          </a:r>
        </a:p>
      </dgm:t>
    </dgm:pt>
    <dgm:pt modelId="{144BE3F7-7ABA-4998-A708-3F0CECBF0656}" type="parTrans" cxnId="{B90FC629-7BC6-4E09-AFB1-6BD018C291E0}">
      <dgm:prSet/>
      <dgm:spPr/>
      <dgm:t>
        <a:bodyPr/>
        <a:lstStyle/>
        <a:p>
          <a:endParaRPr lang="en-US"/>
        </a:p>
      </dgm:t>
    </dgm:pt>
    <dgm:pt modelId="{50BFEB1E-245C-47B5-9318-868CC500D224}" type="sibTrans" cxnId="{B90FC629-7BC6-4E09-AFB1-6BD018C291E0}">
      <dgm:prSet/>
      <dgm:spPr/>
      <dgm:t>
        <a:bodyPr/>
        <a:lstStyle/>
        <a:p>
          <a:endParaRPr lang="en-US"/>
        </a:p>
      </dgm:t>
    </dgm:pt>
    <dgm:pt modelId="{7C42536D-7C54-4F1F-89A0-B620818023FA}">
      <dgm:prSet/>
      <dgm:spPr/>
      <dgm:t>
        <a:bodyPr/>
        <a:lstStyle/>
        <a:p>
          <a:r>
            <a:rPr lang="en-US"/>
            <a:t>Find other users in your area for shared meal</a:t>
          </a:r>
        </a:p>
      </dgm:t>
    </dgm:pt>
    <dgm:pt modelId="{129FD742-3D85-459D-BE16-4A26EE789463}" type="parTrans" cxnId="{CB65FB1B-D887-4502-9BB0-776D351DD0FE}">
      <dgm:prSet/>
      <dgm:spPr/>
      <dgm:t>
        <a:bodyPr/>
        <a:lstStyle/>
        <a:p>
          <a:endParaRPr lang="en-US"/>
        </a:p>
      </dgm:t>
    </dgm:pt>
    <dgm:pt modelId="{CCEC4813-718B-4F3B-A5E9-CA1E539A75D6}" type="sibTrans" cxnId="{CB65FB1B-D887-4502-9BB0-776D351DD0FE}">
      <dgm:prSet/>
      <dgm:spPr/>
      <dgm:t>
        <a:bodyPr/>
        <a:lstStyle/>
        <a:p>
          <a:endParaRPr lang="en-US"/>
        </a:p>
      </dgm:t>
    </dgm:pt>
    <dgm:pt modelId="{5D118ECF-D6D3-4A10-A27B-65A606F0882E}" type="pres">
      <dgm:prSet presAssocID="{16FD62C4-7FCF-4576-9A58-BCBE44012A44}" presName="root" presStyleCnt="0">
        <dgm:presLayoutVars>
          <dgm:dir/>
          <dgm:resizeHandles val="exact"/>
        </dgm:presLayoutVars>
      </dgm:prSet>
      <dgm:spPr/>
    </dgm:pt>
    <dgm:pt modelId="{EC406AD5-18FC-4C4B-BE01-E34312AD872D}" type="pres">
      <dgm:prSet presAssocID="{586283B6-0C3B-4845-9008-32E714420C5B}" presName="compNode" presStyleCnt="0"/>
      <dgm:spPr/>
    </dgm:pt>
    <dgm:pt modelId="{73E49871-1BEF-4005-8848-3854920DA0B2}" type="pres">
      <dgm:prSet presAssocID="{586283B6-0C3B-4845-9008-32E714420C5B}" presName="bgRect" presStyleLbl="bgShp" presStyleIdx="0" presStyleCnt="2"/>
      <dgm:spPr/>
    </dgm:pt>
    <dgm:pt modelId="{76D9E337-BD94-41FC-BBD7-B4E184C31793}" type="pres">
      <dgm:prSet presAssocID="{586283B6-0C3B-4845-9008-32E714420C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65A524C9-0CC4-4D31-A3CA-9A0B15B05712}" type="pres">
      <dgm:prSet presAssocID="{586283B6-0C3B-4845-9008-32E714420C5B}" presName="spaceRect" presStyleCnt="0"/>
      <dgm:spPr/>
    </dgm:pt>
    <dgm:pt modelId="{E19BC0B9-D8E3-436B-A96A-E1D653BE7C48}" type="pres">
      <dgm:prSet presAssocID="{586283B6-0C3B-4845-9008-32E714420C5B}" presName="parTx" presStyleLbl="revTx" presStyleIdx="0" presStyleCnt="2">
        <dgm:presLayoutVars>
          <dgm:chMax val="0"/>
          <dgm:chPref val="0"/>
        </dgm:presLayoutVars>
      </dgm:prSet>
      <dgm:spPr/>
    </dgm:pt>
    <dgm:pt modelId="{9E0F317F-154C-43D4-B91B-AA2ACC67A881}" type="pres">
      <dgm:prSet presAssocID="{50BFEB1E-245C-47B5-9318-868CC500D224}" presName="sibTrans" presStyleCnt="0"/>
      <dgm:spPr/>
    </dgm:pt>
    <dgm:pt modelId="{C49837A5-6687-413D-A296-FE301FD214A9}" type="pres">
      <dgm:prSet presAssocID="{7C42536D-7C54-4F1F-89A0-B620818023FA}" presName="compNode" presStyleCnt="0"/>
      <dgm:spPr/>
    </dgm:pt>
    <dgm:pt modelId="{EE75E6B7-3CB9-4C75-9503-73A30E4E5E2F}" type="pres">
      <dgm:prSet presAssocID="{7C42536D-7C54-4F1F-89A0-B620818023FA}" presName="bgRect" presStyleLbl="bgShp" presStyleIdx="1" presStyleCnt="2"/>
      <dgm:spPr/>
    </dgm:pt>
    <dgm:pt modelId="{81E295FC-CC64-48C6-A702-FBA476151C0B}" type="pres">
      <dgm:prSet presAssocID="{7C42536D-7C54-4F1F-89A0-B620818023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שתמשים"/>
        </a:ext>
      </dgm:extLst>
    </dgm:pt>
    <dgm:pt modelId="{D92AD59D-E300-4239-873D-A4C19DE27A99}" type="pres">
      <dgm:prSet presAssocID="{7C42536D-7C54-4F1F-89A0-B620818023FA}" presName="spaceRect" presStyleCnt="0"/>
      <dgm:spPr/>
    </dgm:pt>
    <dgm:pt modelId="{95F016B3-19B5-4542-8677-17753FB8EF8C}" type="pres">
      <dgm:prSet presAssocID="{7C42536D-7C54-4F1F-89A0-B620818023F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B65FB1B-D887-4502-9BB0-776D351DD0FE}" srcId="{16FD62C4-7FCF-4576-9A58-BCBE44012A44}" destId="{7C42536D-7C54-4F1F-89A0-B620818023FA}" srcOrd="1" destOrd="0" parTransId="{129FD742-3D85-459D-BE16-4A26EE789463}" sibTransId="{CCEC4813-718B-4F3B-A5E9-CA1E539A75D6}"/>
    <dgm:cxn modelId="{B90FC629-7BC6-4E09-AFB1-6BD018C291E0}" srcId="{16FD62C4-7FCF-4576-9A58-BCBE44012A44}" destId="{586283B6-0C3B-4845-9008-32E714420C5B}" srcOrd="0" destOrd="0" parTransId="{144BE3F7-7ABA-4998-A708-3F0CECBF0656}" sibTransId="{50BFEB1E-245C-47B5-9318-868CC500D224}"/>
    <dgm:cxn modelId="{A01D0166-1911-4432-AF47-397B173F8917}" type="presOf" srcId="{586283B6-0C3B-4845-9008-32E714420C5B}" destId="{E19BC0B9-D8E3-436B-A96A-E1D653BE7C48}" srcOrd="0" destOrd="0" presId="urn:microsoft.com/office/officeart/2018/2/layout/IconVerticalSolidList"/>
    <dgm:cxn modelId="{7B6F1FAC-EB78-483D-B58A-AB9D0ACE7691}" type="presOf" srcId="{7C42536D-7C54-4F1F-89A0-B620818023FA}" destId="{95F016B3-19B5-4542-8677-17753FB8EF8C}" srcOrd="0" destOrd="0" presId="urn:microsoft.com/office/officeart/2018/2/layout/IconVerticalSolidList"/>
    <dgm:cxn modelId="{E40D71C7-A6DE-48FF-8060-0C4CC265A8B2}" type="presOf" srcId="{16FD62C4-7FCF-4576-9A58-BCBE44012A44}" destId="{5D118ECF-D6D3-4A10-A27B-65A606F0882E}" srcOrd="0" destOrd="0" presId="urn:microsoft.com/office/officeart/2018/2/layout/IconVerticalSolidList"/>
    <dgm:cxn modelId="{3CA630AF-44C2-40CF-B807-6E8ED2EEDB69}" type="presParOf" srcId="{5D118ECF-D6D3-4A10-A27B-65A606F0882E}" destId="{EC406AD5-18FC-4C4B-BE01-E34312AD872D}" srcOrd="0" destOrd="0" presId="urn:microsoft.com/office/officeart/2018/2/layout/IconVerticalSolidList"/>
    <dgm:cxn modelId="{B573C998-DD6F-48CE-A107-477871C74965}" type="presParOf" srcId="{EC406AD5-18FC-4C4B-BE01-E34312AD872D}" destId="{73E49871-1BEF-4005-8848-3854920DA0B2}" srcOrd="0" destOrd="0" presId="urn:microsoft.com/office/officeart/2018/2/layout/IconVerticalSolidList"/>
    <dgm:cxn modelId="{DBE11FBC-B425-4F11-B95F-99E8997C3027}" type="presParOf" srcId="{EC406AD5-18FC-4C4B-BE01-E34312AD872D}" destId="{76D9E337-BD94-41FC-BBD7-B4E184C31793}" srcOrd="1" destOrd="0" presId="urn:microsoft.com/office/officeart/2018/2/layout/IconVerticalSolidList"/>
    <dgm:cxn modelId="{4E38005D-930A-480D-A5D8-0EAEECCC2DA0}" type="presParOf" srcId="{EC406AD5-18FC-4C4B-BE01-E34312AD872D}" destId="{65A524C9-0CC4-4D31-A3CA-9A0B15B05712}" srcOrd="2" destOrd="0" presId="urn:microsoft.com/office/officeart/2018/2/layout/IconVerticalSolidList"/>
    <dgm:cxn modelId="{5CE9DF3E-4D78-4DD0-B197-10340D29C242}" type="presParOf" srcId="{EC406AD5-18FC-4C4B-BE01-E34312AD872D}" destId="{E19BC0B9-D8E3-436B-A96A-E1D653BE7C48}" srcOrd="3" destOrd="0" presId="urn:microsoft.com/office/officeart/2018/2/layout/IconVerticalSolidList"/>
    <dgm:cxn modelId="{0BB59561-A234-4805-B651-D35197368626}" type="presParOf" srcId="{5D118ECF-D6D3-4A10-A27B-65A606F0882E}" destId="{9E0F317F-154C-43D4-B91B-AA2ACC67A881}" srcOrd="1" destOrd="0" presId="urn:microsoft.com/office/officeart/2018/2/layout/IconVerticalSolidList"/>
    <dgm:cxn modelId="{57CB66DE-828D-4C5B-96B6-82EB50E08834}" type="presParOf" srcId="{5D118ECF-D6D3-4A10-A27B-65A606F0882E}" destId="{C49837A5-6687-413D-A296-FE301FD214A9}" srcOrd="2" destOrd="0" presId="urn:microsoft.com/office/officeart/2018/2/layout/IconVerticalSolidList"/>
    <dgm:cxn modelId="{C21634D7-0B6B-4333-8417-D53C0B2D65FA}" type="presParOf" srcId="{C49837A5-6687-413D-A296-FE301FD214A9}" destId="{EE75E6B7-3CB9-4C75-9503-73A30E4E5E2F}" srcOrd="0" destOrd="0" presId="urn:microsoft.com/office/officeart/2018/2/layout/IconVerticalSolidList"/>
    <dgm:cxn modelId="{8DD64F08-61C3-4EA3-B551-1A212FB727D8}" type="presParOf" srcId="{C49837A5-6687-413D-A296-FE301FD214A9}" destId="{81E295FC-CC64-48C6-A702-FBA476151C0B}" srcOrd="1" destOrd="0" presId="urn:microsoft.com/office/officeart/2018/2/layout/IconVerticalSolidList"/>
    <dgm:cxn modelId="{7F9860E7-BA29-4843-A727-FA43F280F6FC}" type="presParOf" srcId="{C49837A5-6687-413D-A296-FE301FD214A9}" destId="{D92AD59D-E300-4239-873D-A4C19DE27A99}" srcOrd="2" destOrd="0" presId="urn:microsoft.com/office/officeart/2018/2/layout/IconVerticalSolidList"/>
    <dgm:cxn modelId="{0EBA32B4-CE0D-4AC1-9B62-E371588C3CBA}" type="presParOf" srcId="{C49837A5-6687-413D-A296-FE301FD214A9}" destId="{95F016B3-19B5-4542-8677-17753FB8EF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4683AE-C394-448D-BB47-BBFB8E38AB2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3EECFA-752C-40F1-B3FF-315634EA6B1E}">
      <dgm:prSet/>
      <dgm:spPr/>
      <dgm:t>
        <a:bodyPr/>
        <a:lstStyle/>
        <a:p>
          <a:pPr>
            <a:defRPr cap="all"/>
          </a:pPr>
          <a:r>
            <a:rPr lang="en-US"/>
            <a:t>No useable API for recipes.</a:t>
          </a:r>
        </a:p>
      </dgm:t>
    </dgm:pt>
    <dgm:pt modelId="{97F59F9C-7073-4D42-AE75-7E7D1217A76C}" type="parTrans" cxnId="{08CC8668-E156-4BA3-B4E9-6F71DE95BB35}">
      <dgm:prSet/>
      <dgm:spPr/>
      <dgm:t>
        <a:bodyPr/>
        <a:lstStyle/>
        <a:p>
          <a:endParaRPr lang="en-US"/>
        </a:p>
      </dgm:t>
    </dgm:pt>
    <dgm:pt modelId="{97B2F7B4-F36E-4B8D-86A2-6738BE1716E3}" type="sibTrans" cxnId="{08CC8668-E156-4BA3-B4E9-6F71DE95BB35}">
      <dgm:prSet/>
      <dgm:spPr/>
      <dgm:t>
        <a:bodyPr/>
        <a:lstStyle/>
        <a:p>
          <a:endParaRPr lang="en-US"/>
        </a:p>
      </dgm:t>
    </dgm:pt>
    <dgm:pt modelId="{78E3CF25-EB79-42AC-A791-2B4E710EEC3F}">
      <dgm:prSet/>
      <dgm:spPr/>
      <dgm:t>
        <a:bodyPr/>
        <a:lstStyle/>
        <a:p>
          <a:pPr>
            <a:defRPr cap="all"/>
          </a:pPr>
          <a:r>
            <a:rPr lang="en-US"/>
            <a:t>Selenium quite slow.</a:t>
          </a:r>
        </a:p>
      </dgm:t>
    </dgm:pt>
    <dgm:pt modelId="{45F6BA05-4757-4493-8F50-19B32C2E9BC3}" type="parTrans" cxnId="{4486EC4A-F581-4E29-A574-A44968F12F08}">
      <dgm:prSet/>
      <dgm:spPr/>
      <dgm:t>
        <a:bodyPr/>
        <a:lstStyle/>
        <a:p>
          <a:endParaRPr lang="en-US"/>
        </a:p>
      </dgm:t>
    </dgm:pt>
    <dgm:pt modelId="{917E9127-E276-4DB1-AAE4-2CB8BE0DCAE8}" type="sibTrans" cxnId="{4486EC4A-F581-4E29-A574-A44968F12F08}">
      <dgm:prSet/>
      <dgm:spPr/>
      <dgm:t>
        <a:bodyPr/>
        <a:lstStyle/>
        <a:p>
          <a:endParaRPr lang="en-US"/>
        </a:p>
      </dgm:t>
    </dgm:pt>
    <dgm:pt modelId="{654C0CDE-CEFC-4AAF-8AA7-7C86EC258ADE}">
      <dgm:prSet/>
      <dgm:spPr/>
      <dgm:t>
        <a:bodyPr/>
        <a:lstStyle/>
        <a:p>
          <a:pPr>
            <a:defRPr cap="all"/>
          </a:pPr>
          <a:r>
            <a:rPr lang="en-US"/>
            <a:t>Solution as mentioned – DB.</a:t>
          </a:r>
        </a:p>
      </dgm:t>
    </dgm:pt>
    <dgm:pt modelId="{C5615BB7-DB76-4727-8F2E-3756F43490B0}" type="parTrans" cxnId="{4568D6A0-37C8-414A-B40C-821C03CA9698}">
      <dgm:prSet/>
      <dgm:spPr/>
      <dgm:t>
        <a:bodyPr/>
        <a:lstStyle/>
        <a:p>
          <a:endParaRPr lang="en-US"/>
        </a:p>
      </dgm:t>
    </dgm:pt>
    <dgm:pt modelId="{EE4AA2A4-6736-48A8-B4D4-0448657F37EA}" type="sibTrans" cxnId="{4568D6A0-37C8-414A-B40C-821C03CA9698}">
      <dgm:prSet/>
      <dgm:spPr/>
      <dgm:t>
        <a:bodyPr/>
        <a:lstStyle/>
        <a:p>
          <a:endParaRPr lang="en-US"/>
        </a:p>
      </dgm:t>
    </dgm:pt>
    <dgm:pt modelId="{CA269582-354F-4459-873F-90AD506ADB87}" type="pres">
      <dgm:prSet presAssocID="{954683AE-C394-448D-BB47-BBFB8E38AB29}" presName="root" presStyleCnt="0">
        <dgm:presLayoutVars>
          <dgm:dir/>
          <dgm:resizeHandles val="exact"/>
        </dgm:presLayoutVars>
      </dgm:prSet>
      <dgm:spPr/>
    </dgm:pt>
    <dgm:pt modelId="{48B2B993-1A1F-449E-B86A-1D732BA44907}" type="pres">
      <dgm:prSet presAssocID="{B13EECFA-752C-40F1-B3FF-315634EA6B1E}" presName="compNode" presStyleCnt="0"/>
      <dgm:spPr/>
    </dgm:pt>
    <dgm:pt modelId="{D8BE6D85-11EC-4CBF-99DC-C593C9150F9D}" type="pres">
      <dgm:prSet presAssocID="{B13EECFA-752C-40F1-B3FF-315634EA6B1E}" presName="iconBgRect" presStyleLbl="bgShp" presStyleIdx="0" presStyleCnt="3"/>
      <dgm:spPr/>
    </dgm:pt>
    <dgm:pt modelId="{A5CAB016-5B8A-402E-B198-AB4AD0A0130C}" type="pres">
      <dgm:prSet presAssocID="{B13EECFA-752C-40F1-B3FF-315634EA6B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A665FE6-073A-4DE8-BF30-B2F329FF31F5}" type="pres">
      <dgm:prSet presAssocID="{B13EECFA-752C-40F1-B3FF-315634EA6B1E}" presName="spaceRect" presStyleCnt="0"/>
      <dgm:spPr/>
    </dgm:pt>
    <dgm:pt modelId="{9311A4C6-8B1D-4EBB-8228-46A6FB665670}" type="pres">
      <dgm:prSet presAssocID="{B13EECFA-752C-40F1-B3FF-315634EA6B1E}" presName="textRect" presStyleLbl="revTx" presStyleIdx="0" presStyleCnt="3">
        <dgm:presLayoutVars>
          <dgm:chMax val="1"/>
          <dgm:chPref val="1"/>
        </dgm:presLayoutVars>
      </dgm:prSet>
      <dgm:spPr/>
    </dgm:pt>
    <dgm:pt modelId="{AD75AF7B-E021-45AB-953A-4B156B2A758C}" type="pres">
      <dgm:prSet presAssocID="{97B2F7B4-F36E-4B8D-86A2-6738BE1716E3}" presName="sibTrans" presStyleCnt="0"/>
      <dgm:spPr/>
    </dgm:pt>
    <dgm:pt modelId="{F4C2D2D0-0546-4D12-AF30-B9386A7DBD18}" type="pres">
      <dgm:prSet presAssocID="{78E3CF25-EB79-42AC-A791-2B4E710EEC3F}" presName="compNode" presStyleCnt="0"/>
      <dgm:spPr/>
    </dgm:pt>
    <dgm:pt modelId="{9BD8E193-196A-4C1B-A212-C2AA87A93083}" type="pres">
      <dgm:prSet presAssocID="{78E3CF25-EB79-42AC-A791-2B4E710EEC3F}" presName="iconBgRect" presStyleLbl="bgShp" presStyleIdx="1" presStyleCnt="3"/>
      <dgm:spPr/>
    </dgm:pt>
    <dgm:pt modelId="{F3F13C43-75C1-4933-BD99-D02AB977CF6E}" type="pres">
      <dgm:prSet presAssocID="{78E3CF25-EB79-42AC-A791-2B4E710EEC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צב"/>
        </a:ext>
      </dgm:extLst>
    </dgm:pt>
    <dgm:pt modelId="{0AF1AF00-B993-4319-B373-3E7E1186F8CE}" type="pres">
      <dgm:prSet presAssocID="{78E3CF25-EB79-42AC-A791-2B4E710EEC3F}" presName="spaceRect" presStyleCnt="0"/>
      <dgm:spPr/>
    </dgm:pt>
    <dgm:pt modelId="{B33B9161-EC04-48D5-AD61-FF590B85398A}" type="pres">
      <dgm:prSet presAssocID="{78E3CF25-EB79-42AC-A791-2B4E710EEC3F}" presName="textRect" presStyleLbl="revTx" presStyleIdx="1" presStyleCnt="3">
        <dgm:presLayoutVars>
          <dgm:chMax val="1"/>
          <dgm:chPref val="1"/>
        </dgm:presLayoutVars>
      </dgm:prSet>
      <dgm:spPr/>
    </dgm:pt>
    <dgm:pt modelId="{FD0CD0F3-72AA-490D-91B9-CF7710498EAD}" type="pres">
      <dgm:prSet presAssocID="{917E9127-E276-4DB1-AAE4-2CB8BE0DCAE8}" presName="sibTrans" presStyleCnt="0"/>
      <dgm:spPr/>
    </dgm:pt>
    <dgm:pt modelId="{74D07E95-6B38-474C-B2DA-07E23AB9C338}" type="pres">
      <dgm:prSet presAssocID="{654C0CDE-CEFC-4AAF-8AA7-7C86EC258ADE}" presName="compNode" presStyleCnt="0"/>
      <dgm:spPr/>
    </dgm:pt>
    <dgm:pt modelId="{D2C74904-A514-422C-AA7A-D96558E7D2E2}" type="pres">
      <dgm:prSet presAssocID="{654C0CDE-CEFC-4AAF-8AA7-7C86EC258ADE}" presName="iconBgRect" presStyleLbl="bgShp" presStyleIdx="2" presStyleCnt="3"/>
      <dgm:spPr/>
    </dgm:pt>
    <dgm:pt modelId="{9FBFE5FC-064F-4388-8CF1-AE4B272DF70A}" type="pres">
      <dgm:prSet presAssocID="{654C0CDE-CEFC-4AAF-8AA7-7C86EC258A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135627D8-BFB4-4084-B072-E010DC720EFC}" type="pres">
      <dgm:prSet presAssocID="{654C0CDE-CEFC-4AAF-8AA7-7C86EC258ADE}" presName="spaceRect" presStyleCnt="0"/>
      <dgm:spPr/>
    </dgm:pt>
    <dgm:pt modelId="{335BFAC1-C9F2-4254-B766-007012CFCE7E}" type="pres">
      <dgm:prSet presAssocID="{654C0CDE-CEFC-4AAF-8AA7-7C86EC258A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A61026-25A2-44D8-930D-6DFC5EBB65DB}" type="presOf" srcId="{B13EECFA-752C-40F1-B3FF-315634EA6B1E}" destId="{9311A4C6-8B1D-4EBB-8228-46A6FB665670}" srcOrd="0" destOrd="0" presId="urn:microsoft.com/office/officeart/2018/5/layout/IconCircleLabelList"/>
    <dgm:cxn modelId="{2462F765-0BCF-47E7-AE2B-EF1D5A352543}" type="presOf" srcId="{954683AE-C394-448D-BB47-BBFB8E38AB29}" destId="{CA269582-354F-4459-873F-90AD506ADB87}" srcOrd="0" destOrd="0" presId="urn:microsoft.com/office/officeart/2018/5/layout/IconCircleLabelList"/>
    <dgm:cxn modelId="{08CC8668-E156-4BA3-B4E9-6F71DE95BB35}" srcId="{954683AE-C394-448D-BB47-BBFB8E38AB29}" destId="{B13EECFA-752C-40F1-B3FF-315634EA6B1E}" srcOrd="0" destOrd="0" parTransId="{97F59F9C-7073-4D42-AE75-7E7D1217A76C}" sibTransId="{97B2F7B4-F36E-4B8D-86A2-6738BE1716E3}"/>
    <dgm:cxn modelId="{4486EC4A-F581-4E29-A574-A44968F12F08}" srcId="{954683AE-C394-448D-BB47-BBFB8E38AB29}" destId="{78E3CF25-EB79-42AC-A791-2B4E710EEC3F}" srcOrd="1" destOrd="0" parTransId="{45F6BA05-4757-4493-8F50-19B32C2E9BC3}" sibTransId="{917E9127-E276-4DB1-AAE4-2CB8BE0DCAE8}"/>
    <dgm:cxn modelId="{91D89B8A-626B-40DC-AEE8-FFD3A2D5953A}" type="presOf" srcId="{654C0CDE-CEFC-4AAF-8AA7-7C86EC258ADE}" destId="{335BFAC1-C9F2-4254-B766-007012CFCE7E}" srcOrd="0" destOrd="0" presId="urn:microsoft.com/office/officeart/2018/5/layout/IconCircleLabelList"/>
    <dgm:cxn modelId="{C9110C8D-7115-42C0-8DF1-A4A147CC388B}" type="presOf" srcId="{78E3CF25-EB79-42AC-A791-2B4E710EEC3F}" destId="{B33B9161-EC04-48D5-AD61-FF590B85398A}" srcOrd="0" destOrd="0" presId="urn:microsoft.com/office/officeart/2018/5/layout/IconCircleLabelList"/>
    <dgm:cxn modelId="{4568D6A0-37C8-414A-B40C-821C03CA9698}" srcId="{954683AE-C394-448D-BB47-BBFB8E38AB29}" destId="{654C0CDE-CEFC-4AAF-8AA7-7C86EC258ADE}" srcOrd="2" destOrd="0" parTransId="{C5615BB7-DB76-4727-8F2E-3756F43490B0}" sibTransId="{EE4AA2A4-6736-48A8-B4D4-0448657F37EA}"/>
    <dgm:cxn modelId="{88BC15F8-E3DB-47D9-BCDD-25E18E4208FF}" type="presParOf" srcId="{CA269582-354F-4459-873F-90AD506ADB87}" destId="{48B2B993-1A1F-449E-B86A-1D732BA44907}" srcOrd="0" destOrd="0" presId="urn:microsoft.com/office/officeart/2018/5/layout/IconCircleLabelList"/>
    <dgm:cxn modelId="{6EAF23A8-216E-4A96-A5DA-3383FC4303B9}" type="presParOf" srcId="{48B2B993-1A1F-449E-B86A-1D732BA44907}" destId="{D8BE6D85-11EC-4CBF-99DC-C593C9150F9D}" srcOrd="0" destOrd="0" presId="urn:microsoft.com/office/officeart/2018/5/layout/IconCircleLabelList"/>
    <dgm:cxn modelId="{67EFACB5-1F4F-415E-BD33-A0AA9D12C921}" type="presParOf" srcId="{48B2B993-1A1F-449E-B86A-1D732BA44907}" destId="{A5CAB016-5B8A-402E-B198-AB4AD0A0130C}" srcOrd="1" destOrd="0" presId="urn:microsoft.com/office/officeart/2018/5/layout/IconCircleLabelList"/>
    <dgm:cxn modelId="{73F9EEA5-2B52-4D39-803F-E2BB0E39D699}" type="presParOf" srcId="{48B2B993-1A1F-449E-B86A-1D732BA44907}" destId="{AA665FE6-073A-4DE8-BF30-B2F329FF31F5}" srcOrd="2" destOrd="0" presId="urn:microsoft.com/office/officeart/2018/5/layout/IconCircleLabelList"/>
    <dgm:cxn modelId="{DADE50A9-B70A-4A64-BA7F-38F3876C66E8}" type="presParOf" srcId="{48B2B993-1A1F-449E-B86A-1D732BA44907}" destId="{9311A4C6-8B1D-4EBB-8228-46A6FB665670}" srcOrd="3" destOrd="0" presId="urn:microsoft.com/office/officeart/2018/5/layout/IconCircleLabelList"/>
    <dgm:cxn modelId="{B2D5DA2F-C497-4EA9-A13C-8A346300514A}" type="presParOf" srcId="{CA269582-354F-4459-873F-90AD506ADB87}" destId="{AD75AF7B-E021-45AB-953A-4B156B2A758C}" srcOrd="1" destOrd="0" presId="urn:microsoft.com/office/officeart/2018/5/layout/IconCircleLabelList"/>
    <dgm:cxn modelId="{F104110A-CDB8-443F-B011-EE4FCE725B12}" type="presParOf" srcId="{CA269582-354F-4459-873F-90AD506ADB87}" destId="{F4C2D2D0-0546-4D12-AF30-B9386A7DBD18}" srcOrd="2" destOrd="0" presId="urn:microsoft.com/office/officeart/2018/5/layout/IconCircleLabelList"/>
    <dgm:cxn modelId="{4CE274C7-6019-408C-B076-FEA8E2B73FB0}" type="presParOf" srcId="{F4C2D2D0-0546-4D12-AF30-B9386A7DBD18}" destId="{9BD8E193-196A-4C1B-A212-C2AA87A93083}" srcOrd="0" destOrd="0" presId="urn:microsoft.com/office/officeart/2018/5/layout/IconCircleLabelList"/>
    <dgm:cxn modelId="{8A92F1CA-2AA3-4296-BB5D-1E83AE189EF3}" type="presParOf" srcId="{F4C2D2D0-0546-4D12-AF30-B9386A7DBD18}" destId="{F3F13C43-75C1-4933-BD99-D02AB977CF6E}" srcOrd="1" destOrd="0" presId="urn:microsoft.com/office/officeart/2018/5/layout/IconCircleLabelList"/>
    <dgm:cxn modelId="{E5EEF6AB-E38C-457D-8BBB-FC08FF46CE19}" type="presParOf" srcId="{F4C2D2D0-0546-4D12-AF30-B9386A7DBD18}" destId="{0AF1AF00-B993-4319-B373-3E7E1186F8CE}" srcOrd="2" destOrd="0" presId="urn:microsoft.com/office/officeart/2018/5/layout/IconCircleLabelList"/>
    <dgm:cxn modelId="{856A65B5-6BDB-487C-9A49-6B516B861B84}" type="presParOf" srcId="{F4C2D2D0-0546-4D12-AF30-B9386A7DBD18}" destId="{B33B9161-EC04-48D5-AD61-FF590B85398A}" srcOrd="3" destOrd="0" presId="urn:microsoft.com/office/officeart/2018/5/layout/IconCircleLabelList"/>
    <dgm:cxn modelId="{2ACC9BC2-1855-46A2-9311-015D6EF5CE13}" type="presParOf" srcId="{CA269582-354F-4459-873F-90AD506ADB87}" destId="{FD0CD0F3-72AA-490D-91B9-CF7710498EAD}" srcOrd="3" destOrd="0" presId="urn:microsoft.com/office/officeart/2018/5/layout/IconCircleLabelList"/>
    <dgm:cxn modelId="{3C4769B5-744A-431F-B051-5595DFA3D75A}" type="presParOf" srcId="{CA269582-354F-4459-873F-90AD506ADB87}" destId="{74D07E95-6B38-474C-B2DA-07E23AB9C338}" srcOrd="4" destOrd="0" presId="urn:microsoft.com/office/officeart/2018/5/layout/IconCircleLabelList"/>
    <dgm:cxn modelId="{6B3556DE-6FBF-49CB-8E46-641D887CEEA2}" type="presParOf" srcId="{74D07E95-6B38-474C-B2DA-07E23AB9C338}" destId="{D2C74904-A514-422C-AA7A-D96558E7D2E2}" srcOrd="0" destOrd="0" presId="urn:microsoft.com/office/officeart/2018/5/layout/IconCircleLabelList"/>
    <dgm:cxn modelId="{6D375AD5-02FA-493F-806C-127D3E6C8C83}" type="presParOf" srcId="{74D07E95-6B38-474C-B2DA-07E23AB9C338}" destId="{9FBFE5FC-064F-4388-8CF1-AE4B272DF70A}" srcOrd="1" destOrd="0" presId="urn:microsoft.com/office/officeart/2018/5/layout/IconCircleLabelList"/>
    <dgm:cxn modelId="{4951A239-3FEB-4402-883E-1B33115A3F1D}" type="presParOf" srcId="{74D07E95-6B38-474C-B2DA-07E23AB9C338}" destId="{135627D8-BFB4-4084-B072-E010DC720EFC}" srcOrd="2" destOrd="0" presId="urn:microsoft.com/office/officeart/2018/5/layout/IconCircleLabelList"/>
    <dgm:cxn modelId="{9859558A-2961-4E6F-877D-8DB75C9E4B6C}" type="presParOf" srcId="{74D07E95-6B38-474C-B2DA-07E23AB9C338}" destId="{335BFAC1-C9F2-4254-B766-007012CFCE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49871-1BEF-4005-8848-3854920DA0B2}">
      <dsp:nvSpPr>
        <dsp:cNvPr id="0" name=""/>
        <dsp:cNvSpPr/>
      </dsp:nvSpPr>
      <dsp:spPr>
        <a:xfrm>
          <a:off x="0" y="955306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9E337-BD94-41FC-BBD7-B4E184C31793}">
      <dsp:nvSpPr>
        <dsp:cNvPr id="0" name=""/>
        <dsp:cNvSpPr/>
      </dsp:nvSpPr>
      <dsp:spPr>
        <a:xfrm>
          <a:off x="533501" y="1352126"/>
          <a:ext cx="970003" cy="9700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BC0B9-D8E3-436B-A96A-E1D653BE7C48}">
      <dsp:nvSpPr>
        <dsp:cNvPr id="0" name=""/>
        <dsp:cNvSpPr/>
      </dsp:nvSpPr>
      <dsp:spPr>
        <a:xfrm>
          <a:off x="2037007" y="955306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 recipes by ingredients</a:t>
          </a:r>
        </a:p>
      </dsp:txBody>
      <dsp:txXfrm>
        <a:off x="2037007" y="955306"/>
        <a:ext cx="4264593" cy="1763642"/>
      </dsp:txXfrm>
    </dsp:sp>
    <dsp:sp modelId="{EE75E6B7-3CB9-4C75-9503-73A30E4E5E2F}">
      <dsp:nvSpPr>
        <dsp:cNvPr id="0" name=""/>
        <dsp:cNvSpPr/>
      </dsp:nvSpPr>
      <dsp:spPr>
        <a:xfrm>
          <a:off x="0" y="3159859"/>
          <a:ext cx="6301601" cy="17636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295FC-CC64-48C6-A702-FBA476151C0B}">
      <dsp:nvSpPr>
        <dsp:cNvPr id="0" name=""/>
        <dsp:cNvSpPr/>
      </dsp:nvSpPr>
      <dsp:spPr>
        <a:xfrm>
          <a:off x="533501" y="3556679"/>
          <a:ext cx="970003" cy="9700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016B3-19B5-4542-8677-17753FB8EF8C}">
      <dsp:nvSpPr>
        <dsp:cNvPr id="0" name=""/>
        <dsp:cNvSpPr/>
      </dsp:nvSpPr>
      <dsp:spPr>
        <a:xfrm>
          <a:off x="2037007" y="3159859"/>
          <a:ext cx="4264593" cy="1763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52" tIns="186652" rIns="186652" bIns="18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 other users in your area for shared meal</a:t>
          </a:r>
        </a:p>
      </dsp:txBody>
      <dsp:txXfrm>
        <a:off x="2037007" y="3159859"/>
        <a:ext cx="4264593" cy="1763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6D85-11EC-4CBF-99DC-C593C9150F9D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AB016-5B8A-402E-B198-AB4AD0A0130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1A4C6-8B1D-4EBB-8228-46A6FB665670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No useable API for recipes.</a:t>
          </a:r>
        </a:p>
      </dsp:txBody>
      <dsp:txXfrm>
        <a:off x="75768" y="3053169"/>
        <a:ext cx="3093750" cy="720000"/>
      </dsp:txXfrm>
    </dsp:sp>
    <dsp:sp modelId="{9BD8E193-196A-4C1B-A212-C2AA87A93083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13C43-75C1-4933-BD99-D02AB977CF6E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B9161-EC04-48D5-AD61-FF590B85398A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Selenium quite slow.</a:t>
          </a:r>
        </a:p>
      </dsp:txBody>
      <dsp:txXfrm>
        <a:off x="3710925" y="3053169"/>
        <a:ext cx="3093750" cy="720000"/>
      </dsp:txXfrm>
    </dsp:sp>
    <dsp:sp modelId="{D2C74904-A514-422C-AA7A-D96558E7D2E2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FE5FC-064F-4388-8CF1-AE4B272DF70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BFAC1-C9F2-4254-B766-007012CFCE7E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Solution as mentioned – DB.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60E604-71F9-48DB-BEE6-66919A225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395DE72-846B-45FC-B4B8-FD13CCB5A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288763-8462-44A6-B1D6-1395C1B7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4995D5-78E4-4983-8110-71403C522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C719626-B688-4348-89B1-02825332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310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B7FBD8-88B8-44BF-9FD3-8230396A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67D268-EE58-42FA-8CBF-B4DC1F0D9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5BA44FE-00C7-4CEC-A164-7404212D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D2143A-B865-4BEA-9C87-77B3C43B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4BD2EF-6B61-4032-AA1E-67E22869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245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EC4437C-8B50-42F0-97F5-AB31F5A9E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1C70E52-785C-4532-A503-FA66E8D42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913F7C-A70D-40CF-A09F-A1E7FEBA6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E4E11B7-4BB1-4D86-8EFA-23714F76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7E63B52-B656-4E49-ADEA-1B26848A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98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B9A72D-68E3-440E-8A80-E80B26CA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F07508-98E4-4DF3-B6A0-CE909734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45D7D1-7EAC-47D3-91A1-3DB74444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FAD0A5-CDA7-4B5B-9512-0CBC023A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6B2AE6-CE21-4194-8C47-C88A81185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08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8CC440-E4C1-4EFB-8B81-395A9BCC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FE1DBE-AC82-42B7-B0F2-A9CBF9B5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69CC6F-73DD-4C77-8CDD-384804FC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C6D8FE7-E069-4D63-ABBE-AEEBBD72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FDAD344-94E5-4CAC-A446-E55A309D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752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9AFBB2-1BAA-4216-856B-B1C7117C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83F20C-F312-4CC2-8F47-70FEC73C1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389D959-FB7C-4A4A-B554-99CCC94B1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991CF4-FC61-476A-882C-EB0C36A8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23973CA-ABAD-4FA7-8B1B-E36ACC46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9AEB053-F5D1-4E7C-BCBE-3F46776D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89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3BFD33-3E20-4102-8E17-8474B6CE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DCA1EFC-2F00-434D-AAD4-C3C6D2669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ABFCA5A-38C1-4020-9D91-F1561575D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264E1B7-7C50-4C09-98EC-4D2AE0934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F150862-A882-4B2A-9D7C-4F6FD0EEC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A3EBB4E-AC70-43F7-9A9C-E3F49A06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107AFDA-2C10-4B05-B6EB-F14353F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86C3003-B8F0-40A9-B695-1E4C2DF1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465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8799C3-D5DD-4CCA-B844-6DE68C80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840DF10-A866-45B9-909B-C71804C4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9EF7778-E667-42D7-8490-FF6E143A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B93DB33-8955-4312-9038-48B1F9AB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39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72C345B-093D-4EA9-BC3E-FFADF0DA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7C2B076-9FD7-4CD4-9930-2FE68D28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47E2B3F-02BB-43B6-8453-986A3598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819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56A2BF-25B0-4348-9BF2-75DC3E393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CF038A4-68F3-4C6E-84DA-92A28415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D8033C6-3C55-4D92-AB18-6C79349E8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D2F80BA-039B-4530-9D02-E6D2FDA0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163CFBC-690A-481F-8E25-8364466D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98811AD-8EF0-47AD-A83D-D06266E9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604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130C53-432A-462B-B5F0-05E031D2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DC4B6FC-40C3-4D39-8E0C-2EFA81DFF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64BBD25-74E6-4CC1-88EE-93E9370A0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196A1E1-933C-48D9-A4BE-D303714E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CAE42F4-600A-4906-9A58-34DE6636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E751480-E759-4937-BC0B-65CB1FDC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353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831C6F7-D6D5-4C28-8725-A96EDCCF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99A8530-6CDB-4DA7-8F24-AB7F572CE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3480515-CD09-40CA-AD36-D8EE2E2DC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ABBD-8C2C-46D5-976A-9DC612F3942B}" type="datetimeFigureOut">
              <a:rPr lang="he-IL" smtClean="0"/>
              <a:t>ח'/אלול/תשפ"א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B2853A1-D389-41A2-9016-A0EA17B98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E14919-12F9-4E4F-A482-C586A4D65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FFB61-B223-41A1-AD36-70A75FF6032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609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stern food arranged on table">
            <a:extLst>
              <a:ext uri="{FF2B5EF4-FFF2-40B4-BE49-F238E27FC236}">
                <a16:creationId xmlns:a16="http://schemas.microsoft.com/office/drawing/2014/main" id="{8EF4F16D-E577-44B6-9E72-F8A2900D0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14A3F2D-A460-48D3-A10A-02EC5FC1B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Eat&amp;Meet</a:t>
            </a:r>
            <a:endParaRPr lang="he-IL">
              <a:solidFill>
                <a:srgbClr val="FFFFFF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AA84F18-E6FE-458F-92DB-A9D06C65D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Netanel Tzadok, David Bretler.</a:t>
            </a:r>
            <a:endParaRPr lang="he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7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y Food Bag | LinkedIn">
            <a:extLst>
              <a:ext uri="{FF2B5EF4-FFF2-40B4-BE49-F238E27FC236}">
                <a16:creationId xmlns:a16="http://schemas.microsoft.com/office/drawing/2014/main" id="{589D1394-08A7-423F-948C-E54EA6592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0" r="1871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Freeform: Shape 9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Freeform: Shape 9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7A71450-C55D-4357-B7BD-E274CBE2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pPr rtl="0"/>
            <a:r>
              <a:rPr lang="en-US"/>
              <a:t>Problem: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D06ED46-F586-4C4B-891C-F0F3C3D2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rtl="0"/>
            <a:r>
              <a:rPr lang="en-US" sz="2000"/>
              <a:t>You don’t know what you can make with your ing.</a:t>
            </a:r>
          </a:p>
          <a:p>
            <a:pPr rtl="0"/>
            <a:endParaRPr lang="en-US" sz="2000"/>
          </a:p>
          <a:p>
            <a:pPr rtl="0"/>
            <a:r>
              <a:rPr lang="en-US" sz="2000"/>
              <a:t>You don’t have enough ing. to make great meal.</a:t>
            </a:r>
            <a:endParaRPr lang="he-IL" sz="2000"/>
          </a:p>
        </p:txBody>
      </p:sp>
    </p:spTree>
    <p:extLst>
      <p:ext uri="{BB962C8B-B14F-4D97-AF65-F5344CB8AC3E}">
        <p14:creationId xmlns:p14="http://schemas.microsoft.com/office/powerpoint/2010/main" val="3733582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D8D3C5C-2053-479C-8A1A-99958928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rtl="0"/>
            <a:r>
              <a:rPr lang="en-US">
                <a:solidFill>
                  <a:schemeClr val="bg1"/>
                </a:solidFill>
              </a:rPr>
              <a:t>Solution:</a:t>
            </a:r>
            <a:endParaRPr lang="he-IL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A17DC67-3A0B-462B-94B2-7E7A9CD47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9953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34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oom_1">
            <a:hlinkClick r:id="" action="ppaction://media"/>
            <a:extLst>
              <a:ext uri="{FF2B5EF4-FFF2-40B4-BE49-F238E27FC236}">
                <a16:creationId xmlns:a16="http://schemas.microsoft.com/office/drawing/2014/main" id="{9A9DFE55-F8DE-4924-A90D-198136FDC9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93E6E82-C588-493C-884F-214F409D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 rtl="0"/>
            <a:r>
              <a:rPr lang="en-US" sz="3800">
                <a:solidFill>
                  <a:schemeClr val="bg1"/>
                </a:solidFill>
              </a:rPr>
              <a:t>Some tech…</a:t>
            </a:r>
            <a:endParaRPr lang="he-IL" sz="3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D3225B-1EA6-4FD0-832F-F7A6838E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</a:rPr>
              <a:t>Firebase.</a:t>
            </a:r>
          </a:p>
          <a:p>
            <a:pPr marL="0" indent="0" algn="l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</a:rPr>
              <a:t>NGROK.</a:t>
            </a:r>
          </a:p>
          <a:p>
            <a:pPr marL="0" indent="0" algn="l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bg1"/>
                </a:solidFill>
              </a:rPr>
              <a:t>Python libraries as </a:t>
            </a:r>
            <a:r>
              <a:rPr lang="en-US" sz="2000" dirty="0" err="1">
                <a:solidFill>
                  <a:schemeClr val="bg1"/>
                </a:solidFill>
              </a:rPr>
              <a:t>geopy</a:t>
            </a:r>
            <a:r>
              <a:rPr lang="en-US" sz="2000" dirty="0">
                <a:solidFill>
                  <a:schemeClr val="bg1"/>
                </a:solidFill>
              </a:rPr>
              <a:t>, request and so on.</a:t>
            </a:r>
            <a:endParaRPr lang="he-IL" sz="2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6C11F563-C12A-4424-8086-A33D9F0C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1" r="2381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9729CB2-967B-4F1A-B7A4-DAECB6DC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 rtl="0"/>
            <a:r>
              <a:rPr lang="en-US">
                <a:solidFill>
                  <a:srgbClr val="FFFFFF"/>
                </a:solidFill>
              </a:rPr>
              <a:t>Challenges:</a:t>
            </a:r>
            <a:endParaRPr lang="he-IL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0CBED4F1-35C6-437C-AF4E-97E4A7E4B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5948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88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86101142-DC5D-4B13-84F3-648ABA41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AFE4E53-5D61-4EEB-895C-E3F9B3D1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/>
              <a:t>Questions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98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85</Words>
  <Application>Microsoft Office PowerPoint</Application>
  <PresentationFormat>מסך רחב</PresentationFormat>
  <Paragraphs>20</Paragraphs>
  <Slides>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ערכת נושא Office</vt:lpstr>
      <vt:lpstr>Eat&amp;Meet</vt:lpstr>
      <vt:lpstr>Problem:</vt:lpstr>
      <vt:lpstr>Solution:</vt:lpstr>
      <vt:lpstr>מצגת של PowerPoint‏</vt:lpstr>
      <vt:lpstr>Some tech…</vt:lpstr>
      <vt:lpstr>Challenges: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Eat&amp;Meet</dc:title>
  <dc:creator>david bretler</dc:creator>
  <cp:lastModifiedBy>david bretler</cp:lastModifiedBy>
  <cp:revision>2</cp:revision>
  <dcterms:created xsi:type="dcterms:W3CDTF">2021-08-16T08:57:25Z</dcterms:created>
  <dcterms:modified xsi:type="dcterms:W3CDTF">2021-08-16T09:53:34Z</dcterms:modified>
</cp:coreProperties>
</file>